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62" r:id="rId3"/>
    <p:sldId id="263" r:id="rId4"/>
    <p:sldId id="259" r:id="rId5"/>
    <p:sldId id="264" r:id="rId6"/>
    <p:sldId id="265" r:id="rId7"/>
    <p:sldId id="260" r:id="rId8"/>
    <p:sldId id="267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ennan Veeken" initials="BV" lastIdx="2" clrIdx="0">
    <p:extLst>
      <p:ext uri="{19B8F6BF-5375-455C-9EA6-DF929625EA0E}">
        <p15:presenceInfo xmlns:p15="http://schemas.microsoft.com/office/powerpoint/2012/main" userId="S-1-5-21-1634211898-4292065161-397617449-1064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1-20T12:59:58.978" idx="1">
    <p:pos x="2135" y="392"/>
    <p:text>7:30</p:text>
    <p:extLst>
      <p:ext uri="{C676402C-5697-4E1C-873F-D02D1690AC5C}">
        <p15:threadingInfo xmlns:p15="http://schemas.microsoft.com/office/powerpoint/2012/main" timeZoneBias="4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9674-630E-40EA-A333-C2C3392BE372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938A806F-7D83-488A-9D8D-27B138D62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89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9674-630E-40EA-A333-C2C3392BE372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806F-7D83-488A-9D8D-27B138D62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222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9674-630E-40EA-A333-C2C3392BE372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806F-7D83-488A-9D8D-27B138D62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217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9674-630E-40EA-A333-C2C3392BE372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806F-7D83-488A-9D8D-27B138D62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C7A9674-630E-40EA-A333-C2C3392BE372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938A806F-7D83-488A-9D8D-27B138D62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41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9674-630E-40EA-A333-C2C3392BE372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806F-7D83-488A-9D8D-27B138D62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386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9674-630E-40EA-A333-C2C3392BE372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806F-7D83-488A-9D8D-27B138D62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165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9674-630E-40EA-A333-C2C3392BE372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806F-7D83-488A-9D8D-27B138D62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71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9674-630E-40EA-A333-C2C3392BE372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806F-7D83-488A-9D8D-27B138D62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35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9674-630E-40EA-A333-C2C3392BE372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806F-7D83-488A-9D8D-27B138D62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427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A9674-630E-40EA-A333-C2C3392BE372}" type="datetimeFigureOut">
              <a:rPr lang="en-US" smtClean="0"/>
              <a:t>11/21/2017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806F-7D83-488A-9D8D-27B138D62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222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C7A9674-630E-40EA-A333-C2C3392BE372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938A806F-7D83-488A-9D8D-27B138D62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355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-t1Z5-oPtU&amp;t=125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hyperlink" Target="https://www.youtube.com/watch?v=RcGyVTAoXE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Stress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PE 10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78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the $#@!?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How stressed are you?</a:t>
            </a:r>
          </a:p>
          <a:p>
            <a:r>
              <a:rPr lang="en-CA" sz="4000" dirty="0" smtClean="0"/>
              <a:t>Stand in the corner that reflects your stress level</a:t>
            </a:r>
          </a:p>
          <a:p>
            <a:r>
              <a:rPr lang="en-CA" sz="4000" dirty="0" smtClean="0"/>
              <a:t>1-2-3-4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6282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614" y="2121408"/>
            <a:ext cx="4965975" cy="46597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buClr>
                <a:schemeClr val="accent1"/>
              </a:buClr>
            </a:pPr>
            <a:r>
              <a:rPr lang="en-CA" sz="2800" b="1" dirty="0"/>
              <a:t>Financial</a:t>
            </a:r>
            <a:r>
              <a:rPr lang="en-CA" sz="2800" dirty="0"/>
              <a:t>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/>
              <a:t>Change in financial status.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/>
              <a:t> Fixed income.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/>
              <a:t>Paying alimony.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/>
              <a:t>Filing bankruptcy.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/>
              <a:t>Taxes.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/>
              <a:t>Debt.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/>
              <a:t>Retirement income. </a:t>
            </a:r>
          </a:p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967056" y="1625600"/>
            <a:ext cx="4564391" cy="53368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buClr>
                <a:schemeClr val="accent1"/>
              </a:buClr>
            </a:pPr>
            <a:r>
              <a:rPr lang="en-CA" sz="3200" b="1" dirty="0"/>
              <a:t>Health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/>
              <a:t>Arthritis.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/>
              <a:t>Poor hearing/vision.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/>
              <a:t>Headaches.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/>
              <a:t>Illness, injury, diseases.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/>
              <a:t>Medication problems.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/>
              <a:t>Impaired mobility.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/>
              <a:t>Obesity.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/>
              <a:t>Chronic pain.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/>
              <a:t>Sleep disorders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596079" y="1738376"/>
            <a:ext cx="9532169" cy="836004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lnSpc>
                <a:spcPct val="120000"/>
              </a:lnSpc>
              <a:buClr>
                <a:schemeClr val="accent1"/>
              </a:buClr>
            </a:pPr>
            <a:r>
              <a:rPr lang="en-CA" sz="2800" b="1" dirty="0"/>
              <a:t>Work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/>
              <a:t>Downsizing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/>
              <a:t>Commute.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/>
              <a:t>Being fired/laid off.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/>
              <a:t>Unpleasant work environment.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/>
              <a:t>Static position.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/>
              <a:t>Increased responsibilities.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CA" sz="2800" dirty="0" smtClean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CA" sz="2800" dirty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CA" sz="2800" dirty="0" smtClean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CA" sz="2800" dirty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CA" sz="2800" dirty="0" smtClean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CA" sz="2800" dirty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CA" sz="2800" dirty="0" smtClean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CA" sz="2800" dirty="0" smtClean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 smtClean="0"/>
              <a:t>Retirement</a:t>
            </a:r>
            <a:r>
              <a:rPr lang="en-CA" sz="2800" dirty="0"/>
              <a:t>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 smtClean="0"/>
              <a:t>Promotion</a:t>
            </a:r>
            <a:r>
              <a:rPr lang="en-CA" sz="2800" dirty="0"/>
              <a:t>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/>
              <a:t>New job.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/>
              <a:t>Inadequate training.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/>
              <a:t>Boss/co-workers.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/>
              <a:t>Little recognition.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/>
              <a:t>Excessive workload.</a:t>
            </a:r>
            <a:endParaRPr lang="en-US" sz="2800" dirty="0"/>
          </a:p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chemeClr val="accent1"/>
              </a:buClr>
            </a:pPr>
            <a:r>
              <a:rPr lang="en-CA" dirty="0" smtClean="0"/>
              <a:t>What is the cause?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3943222" cy="473659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None/>
            </a:pPr>
            <a:r>
              <a:rPr lang="en-CA" sz="3000" b="1" dirty="0"/>
              <a:t>Daily 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</a:pPr>
            <a:r>
              <a:rPr lang="en-CA" sz="3000" dirty="0"/>
              <a:t>Child care. 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</a:pPr>
            <a:r>
              <a:rPr lang="en-CA" sz="3000" dirty="0"/>
              <a:t>Car trouble. 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</a:pPr>
            <a:r>
              <a:rPr lang="en-CA" sz="3000" dirty="0"/>
              <a:t>Household duties. 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</a:pPr>
            <a:r>
              <a:rPr lang="en-CA" sz="3000" dirty="0"/>
              <a:t>Losing/forgetting something. 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</a:pPr>
            <a:r>
              <a:rPr lang="en-CA" sz="3000" dirty="0"/>
              <a:t>Oversleeping. 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</a:pPr>
            <a:r>
              <a:rPr lang="en-CA" sz="3000" dirty="0"/>
              <a:t>Traffic jams. 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</a:pPr>
            <a:r>
              <a:rPr lang="en-CA" sz="3000" dirty="0"/>
              <a:t>Waiting. 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</a:pPr>
            <a:r>
              <a:rPr lang="en-CA" sz="3000" dirty="0"/>
              <a:t>Cooking.</a:t>
            </a:r>
          </a:p>
          <a:p>
            <a:pPr>
              <a:buClr>
                <a:schemeClr val="accent1"/>
              </a:buClr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70717" y="2093976"/>
            <a:ext cx="3157531" cy="4142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buClr>
                <a:schemeClr val="accent1"/>
              </a:buClr>
            </a:pPr>
            <a:r>
              <a:rPr lang="en-CA" sz="2800" b="1" dirty="0"/>
              <a:t>Environmental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/>
              <a:t>Noise.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/>
              <a:t>Crime.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/>
              <a:t>Pollution.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/>
              <a:t>Overcrowding.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/>
              <a:t>Traffic.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/>
              <a:t>Weather. </a:t>
            </a:r>
          </a:p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120392" y="1738376"/>
            <a:ext cx="6483541" cy="911553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lnSpc>
                <a:spcPct val="120000"/>
              </a:lnSpc>
              <a:buClr>
                <a:schemeClr val="accent1"/>
              </a:buClr>
            </a:pPr>
            <a:r>
              <a:rPr lang="en-CA" sz="2800" b="1" dirty="0"/>
              <a:t>Family</a:t>
            </a:r>
            <a:r>
              <a:rPr lang="en-CA" sz="2800" dirty="0"/>
              <a:t>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/>
              <a:t>Arguments.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 smtClean="0"/>
              <a:t>Discussion </a:t>
            </a:r>
            <a:endParaRPr lang="en-CA" sz="2800" dirty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/>
              <a:t>Communication.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/>
              <a:t>Elder care.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 smtClean="0"/>
              <a:t>Illness</a:t>
            </a:r>
            <a:r>
              <a:rPr lang="en-CA" sz="2800" dirty="0"/>
              <a:t>, injury, surgery. </a:t>
            </a:r>
            <a:endParaRPr lang="en-CA" sz="2800" dirty="0" smtClean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 smtClean="0"/>
              <a:t>Move</a:t>
            </a:r>
            <a:r>
              <a:rPr lang="en-CA" sz="2800" dirty="0"/>
              <a:t>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/>
              <a:t>Parenting.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CA" sz="2800" dirty="0" smtClean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CA" sz="2800" dirty="0" smtClean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CA" sz="2800" dirty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CA" sz="2800" dirty="0" smtClean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CA" sz="2800" dirty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CA" sz="2800" dirty="0" smtClean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CA" sz="2800" dirty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CA" sz="2800" dirty="0" smtClean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 smtClean="0"/>
              <a:t>Divorce</a:t>
            </a:r>
            <a:endParaRPr lang="en-CA" sz="2800" dirty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/>
              <a:t>Pregnancy.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/>
              <a:t>Adoption.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/>
              <a:t>Sexual problems.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/>
              <a:t>In-law problems.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800" dirty="0"/>
              <a:t> Substance abuse. 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9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  <p:bldP spid="3" grpId="0" build="p"/>
      <p:bldP spid="4" grpId="0"/>
      <p:bldP spid="4" grpId="1"/>
      <p:bldP spid="5" grpId="0"/>
      <p:bldP spid="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Effects of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What happens to you and your </a:t>
            </a:r>
            <a:r>
              <a:rPr lang="en-CA" sz="3200" dirty="0" smtClean="0">
                <a:hlinkClick r:id="rId2"/>
              </a:rPr>
              <a:t>body</a:t>
            </a:r>
            <a:r>
              <a:rPr lang="en-CA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3045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Coping with Stress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736592"/>
          </a:xfrm>
        </p:spPr>
        <p:txBody>
          <a:bodyPr numCol="3">
            <a:noAutofit/>
          </a:bodyPr>
          <a:lstStyle/>
          <a:p>
            <a:r>
              <a:rPr lang="en-CA" sz="3200" b="1" dirty="0" smtClean="0"/>
              <a:t>Healthy Strategies</a:t>
            </a:r>
          </a:p>
          <a:p>
            <a:r>
              <a:rPr lang="en-CA" sz="2600" dirty="0" smtClean="0"/>
              <a:t>Plenty of sleep</a:t>
            </a:r>
          </a:p>
          <a:p>
            <a:r>
              <a:rPr lang="en-CA" sz="2600" dirty="0" smtClean="0"/>
              <a:t>Time for yourself</a:t>
            </a:r>
          </a:p>
          <a:p>
            <a:r>
              <a:rPr lang="en-CA" sz="2600" dirty="0" smtClean="0"/>
              <a:t>Meditate</a:t>
            </a:r>
          </a:p>
          <a:p>
            <a:r>
              <a:rPr lang="en-CA" sz="2600" dirty="0" smtClean="0"/>
              <a:t>Work out</a:t>
            </a:r>
          </a:p>
          <a:p>
            <a:r>
              <a:rPr lang="en-CA" sz="2600" dirty="0" smtClean="0"/>
              <a:t>Play video games</a:t>
            </a:r>
          </a:p>
          <a:p>
            <a:r>
              <a:rPr lang="en-CA" sz="2600" dirty="0" smtClean="0"/>
              <a:t>Listen to music</a:t>
            </a:r>
          </a:p>
          <a:p>
            <a:r>
              <a:rPr lang="en-CA" sz="2600" dirty="0" smtClean="0"/>
              <a:t>Eat healthy</a:t>
            </a:r>
          </a:p>
          <a:p>
            <a:endParaRPr lang="en-CA" sz="2600" dirty="0" smtClean="0"/>
          </a:p>
          <a:p>
            <a:endParaRPr lang="en-CA" sz="2600" dirty="0" smtClean="0"/>
          </a:p>
          <a:p>
            <a:r>
              <a:rPr lang="en-CA" sz="2600" dirty="0" smtClean="0"/>
              <a:t>Drink water</a:t>
            </a:r>
          </a:p>
          <a:p>
            <a:r>
              <a:rPr lang="en-CA" sz="2600" dirty="0" smtClean="0"/>
              <a:t>Talk to friends </a:t>
            </a:r>
          </a:p>
          <a:p>
            <a:r>
              <a:rPr lang="en-CA" sz="2600" dirty="0" smtClean="0"/>
              <a:t>Watch a movie</a:t>
            </a:r>
          </a:p>
          <a:p>
            <a:r>
              <a:rPr lang="en-CA" sz="2600" dirty="0" smtClean="0"/>
              <a:t>Spend time with a pet</a:t>
            </a:r>
          </a:p>
          <a:p>
            <a:r>
              <a:rPr lang="en-CA" sz="2600" dirty="0" smtClean="0"/>
              <a:t>Take a bath or shower</a:t>
            </a:r>
          </a:p>
          <a:p>
            <a:r>
              <a:rPr lang="en-CA" sz="2600" dirty="0" smtClean="0"/>
              <a:t>Focus on the good things</a:t>
            </a:r>
          </a:p>
          <a:p>
            <a:endParaRPr lang="en-CA" sz="2600" dirty="0" smtClean="0"/>
          </a:p>
          <a:p>
            <a:endParaRPr lang="en-CA" sz="2600" dirty="0" smtClean="0"/>
          </a:p>
          <a:p>
            <a:endParaRPr lang="en-CA" sz="2600" dirty="0"/>
          </a:p>
          <a:p>
            <a:r>
              <a:rPr lang="en-CA" sz="2600" dirty="0" smtClean="0"/>
              <a:t>Use a positive affirmation </a:t>
            </a:r>
          </a:p>
          <a:p>
            <a:r>
              <a:rPr lang="en-CA" sz="2600" dirty="0" smtClean="0"/>
              <a:t>Watch a funny YouTube</a:t>
            </a:r>
          </a:p>
          <a:p>
            <a:r>
              <a:rPr lang="en-CA" sz="2600" dirty="0" smtClean="0"/>
              <a:t>Set realistic goals</a:t>
            </a:r>
          </a:p>
          <a:p>
            <a:r>
              <a:rPr lang="en-CA" sz="2600" dirty="0" smtClean="0"/>
              <a:t>Ask for help</a:t>
            </a:r>
          </a:p>
          <a:p>
            <a:r>
              <a:rPr lang="en-CA" sz="2600" dirty="0" smtClean="0"/>
              <a:t>Manage your time</a:t>
            </a:r>
          </a:p>
          <a:p>
            <a:r>
              <a:rPr lang="en-CA" sz="2600" dirty="0" smtClean="0"/>
              <a:t>Be organized</a:t>
            </a:r>
          </a:p>
          <a:p>
            <a:r>
              <a:rPr lang="en-CA" sz="2600" dirty="0" smtClean="0"/>
              <a:t>Spend time with others</a:t>
            </a:r>
          </a:p>
          <a:p>
            <a:endParaRPr lang="en-CA" sz="2600" dirty="0" smtClean="0"/>
          </a:p>
          <a:p>
            <a:pPr lvl="1"/>
            <a:endParaRPr lang="en-CA" sz="2400" dirty="0" smtClean="0"/>
          </a:p>
        </p:txBody>
      </p:sp>
    </p:spTree>
    <p:extLst>
      <p:ext uri="{BB962C8B-B14F-4D97-AF65-F5344CB8AC3E}">
        <p14:creationId xmlns:p14="http://schemas.microsoft.com/office/powerpoint/2010/main" val="201676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Coping with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r>
              <a:rPr lang="en-CA" sz="3600" b="1" dirty="0" smtClean="0"/>
              <a:t>Unhealthy Strategies</a:t>
            </a:r>
          </a:p>
          <a:p>
            <a:r>
              <a:rPr lang="en-CA" sz="3000" dirty="0" smtClean="0"/>
              <a:t>Drugs or alcohol</a:t>
            </a:r>
          </a:p>
          <a:p>
            <a:r>
              <a:rPr lang="en-CA" sz="3000" dirty="0" smtClean="0"/>
              <a:t>Unhealthy food</a:t>
            </a:r>
          </a:p>
          <a:p>
            <a:r>
              <a:rPr lang="en-CA" sz="3000" dirty="0" smtClean="0"/>
              <a:t>Caffeine</a:t>
            </a:r>
          </a:p>
          <a:p>
            <a:r>
              <a:rPr lang="en-CA" sz="3000" dirty="0" smtClean="0"/>
              <a:t>Smoking</a:t>
            </a:r>
          </a:p>
          <a:p>
            <a:r>
              <a:rPr lang="en-CA" sz="3000" dirty="0" smtClean="0"/>
              <a:t>Venting</a:t>
            </a:r>
          </a:p>
          <a:p>
            <a:endParaRPr lang="en-CA" sz="3000" dirty="0" smtClean="0"/>
          </a:p>
          <a:p>
            <a:endParaRPr lang="en-CA" sz="3000" dirty="0"/>
          </a:p>
          <a:p>
            <a:r>
              <a:rPr lang="en-CA" sz="3000" dirty="0" smtClean="0"/>
              <a:t>Bottling up your emotions</a:t>
            </a:r>
          </a:p>
          <a:p>
            <a:r>
              <a:rPr lang="en-CA" sz="3000" dirty="0" smtClean="0"/>
              <a:t>Physical violence</a:t>
            </a:r>
          </a:p>
          <a:p>
            <a:r>
              <a:rPr lang="en-CA" sz="3000" dirty="0" smtClean="0"/>
              <a:t>Taking it out on others</a:t>
            </a:r>
          </a:p>
          <a:p>
            <a:r>
              <a:rPr lang="en-CA" sz="3000" dirty="0" smtClean="0"/>
              <a:t>Not being able to say no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517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Help me</a:t>
            </a:r>
            <a:r>
              <a:rPr lang="en-CA" dirty="0" smtClean="0">
                <a:hlinkClick r:id="rId2"/>
              </a:rPr>
              <a:t>!?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CA" sz="3200" dirty="0" smtClean="0"/>
              <a:t>How can stress be helpful?</a:t>
            </a:r>
            <a:endParaRPr lang="en-CA" sz="3200" dirty="0"/>
          </a:p>
          <a:p>
            <a:pPr>
              <a:lnSpc>
                <a:spcPct val="150000"/>
              </a:lnSpc>
            </a:pPr>
            <a:r>
              <a:rPr lang="en-CA" sz="3200" dirty="0" smtClean="0"/>
              <a:t>How can stress make </a:t>
            </a:r>
            <a:r>
              <a:rPr lang="en-CA" sz="3200" b="1" dirty="0" smtClean="0"/>
              <a:t>you</a:t>
            </a:r>
            <a:r>
              <a:rPr lang="en-CA" sz="3200" dirty="0" smtClean="0"/>
              <a:t> better?</a:t>
            </a:r>
          </a:p>
        </p:txBody>
      </p:sp>
    </p:spTree>
    <p:extLst>
      <p:ext uri="{BB962C8B-B14F-4D97-AF65-F5344CB8AC3E}">
        <p14:creationId xmlns:p14="http://schemas.microsoft.com/office/powerpoint/2010/main" val="388497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Get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701800"/>
            <a:ext cx="10058400" cy="5156200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sz="2400" b="1" dirty="0"/>
              <a:t>Websites </a:t>
            </a:r>
            <a:endParaRPr lang="en-US" sz="2400" b="1" dirty="0" smtClean="0"/>
          </a:p>
          <a:p>
            <a:r>
              <a:rPr lang="en-US" dirty="0" smtClean="0"/>
              <a:t>keltymentalhealth.ca</a:t>
            </a:r>
          </a:p>
          <a:p>
            <a:r>
              <a:rPr lang="en-US" dirty="0" smtClean="0"/>
              <a:t>kidshelpphone.ca </a:t>
            </a:r>
            <a:r>
              <a:rPr lang="en-US" dirty="0"/>
              <a:t>or </a:t>
            </a:r>
            <a:r>
              <a:rPr lang="en-US" dirty="0" smtClean="0"/>
              <a:t>1-888-668-6868</a:t>
            </a:r>
          </a:p>
          <a:p>
            <a:r>
              <a:rPr lang="en-US" dirty="0" smtClean="0"/>
              <a:t>help4me.ca </a:t>
            </a:r>
          </a:p>
          <a:p>
            <a:r>
              <a:rPr lang="en-US" dirty="0" smtClean="0"/>
              <a:t>calgaryconnecteen.com </a:t>
            </a:r>
          </a:p>
          <a:p>
            <a:r>
              <a:rPr lang="en-US" dirty="0" smtClean="0"/>
              <a:t>youthsmart.ca </a:t>
            </a:r>
          </a:p>
          <a:p>
            <a:r>
              <a:rPr lang="en-US" dirty="0" smtClean="0"/>
              <a:t>cmha.ca/</a:t>
            </a:r>
            <a:r>
              <a:rPr lang="en-US" dirty="0" err="1" smtClean="0"/>
              <a:t>highschool</a:t>
            </a:r>
            <a:r>
              <a:rPr lang="en-US" dirty="0" smtClean="0"/>
              <a:t>/studentsH.htm</a:t>
            </a:r>
          </a:p>
          <a:p>
            <a:r>
              <a:rPr lang="en-US" dirty="0" smtClean="0"/>
              <a:t>rightbyyou.ca </a:t>
            </a:r>
          </a:p>
          <a:p>
            <a:r>
              <a:rPr lang="en-US" dirty="0" smtClean="0"/>
              <a:t>211.ca </a:t>
            </a:r>
          </a:p>
          <a:p>
            <a:r>
              <a:rPr lang="en-US" dirty="0" smtClean="0"/>
              <a:t>mindyourmind.ca </a:t>
            </a:r>
          </a:p>
          <a:p>
            <a:r>
              <a:rPr lang="en-US" dirty="0" smtClean="0"/>
              <a:t>7cupsoftea.com </a:t>
            </a:r>
          </a:p>
          <a:p>
            <a:r>
              <a:rPr lang="en-US" dirty="0" smtClean="0"/>
              <a:t>jack.org </a:t>
            </a:r>
          </a:p>
          <a:p>
            <a:pPr marL="0" indent="0">
              <a:buNone/>
            </a:pPr>
            <a:r>
              <a:rPr lang="en-US" sz="2400" b="1" dirty="0" smtClean="0"/>
              <a:t>Phone </a:t>
            </a:r>
            <a:r>
              <a:rPr lang="en-US" sz="2400" b="1" dirty="0"/>
              <a:t>Numbers </a:t>
            </a:r>
            <a:endParaRPr lang="en-US" sz="2400" b="1" dirty="0" smtClean="0"/>
          </a:p>
          <a:p>
            <a:r>
              <a:rPr lang="en-US" dirty="0" smtClean="0"/>
              <a:t>Kids </a:t>
            </a:r>
            <a:r>
              <a:rPr lang="en-US" dirty="0"/>
              <a:t>Help Phone: 1-800-668-6868 </a:t>
            </a:r>
            <a:endParaRPr lang="en-US" dirty="0" smtClean="0"/>
          </a:p>
          <a:p>
            <a:r>
              <a:rPr lang="en-US" dirty="0" smtClean="0"/>
              <a:t>Rural </a:t>
            </a:r>
            <a:r>
              <a:rPr lang="en-US" dirty="0"/>
              <a:t>Distress Line: 1-800-232-7288 </a:t>
            </a:r>
            <a:endParaRPr lang="en-US" dirty="0" smtClean="0"/>
          </a:p>
          <a:p>
            <a:r>
              <a:rPr lang="en-US" dirty="0" smtClean="0"/>
              <a:t>Suicide </a:t>
            </a:r>
            <a:r>
              <a:rPr lang="en-US" dirty="0"/>
              <a:t>Crisis Hotline: 1-800-448-3000 </a:t>
            </a:r>
            <a:endParaRPr lang="en-US" dirty="0" smtClean="0"/>
          </a:p>
          <a:p>
            <a:r>
              <a:rPr lang="en-US" dirty="0" smtClean="0"/>
              <a:t>Bullying </a:t>
            </a:r>
            <a:r>
              <a:rPr lang="en-US" dirty="0"/>
              <a:t>Helpline: 1-888-456-2323 </a:t>
            </a:r>
            <a:endParaRPr lang="en-US" dirty="0" smtClean="0"/>
          </a:p>
          <a:p>
            <a:r>
              <a:rPr lang="en-US" dirty="0" smtClean="0"/>
              <a:t>Mental </a:t>
            </a:r>
            <a:r>
              <a:rPr lang="en-US" dirty="0"/>
              <a:t>Health Helpline: 1-877-303-2642 </a:t>
            </a:r>
            <a:endParaRPr lang="en-US" dirty="0" smtClean="0"/>
          </a:p>
          <a:p>
            <a:r>
              <a:rPr lang="en-US" dirty="0" smtClean="0"/>
              <a:t>Child </a:t>
            </a:r>
            <a:r>
              <a:rPr lang="en-US" dirty="0"/>
              <a:t>Abuse Hotline: 1-800-387-KIDS (5437) </a:t>
            </a:r>
            <a:endParaRPr lang="en-US" dirty="0" smtClean="0"/>
          </a:p>
          <a:p>
            <a:r>
              <a:rPr lang="en-US" dirty="0" smtClean="0"/>
              <a:t>Addictions </a:t>
            </a:r>
            <a:r>
              <a:rPr lang="en-US" dirty="0"/>
              <a:t>Helpline: 1-866-332-2322 </a:t>
            </a:r>
            <a:endParaRPr lang="en-US" dirty="0" smtClean="0"/>
          </a:p>
          <a:p>
            <a:r>
              <a:rPr lang="en-US" dirty="0" smtClean="0"/>
              <a:t>Health </a:t>
            </a:r>
            <a:r>
              <a:rPr lang="en-US" dirty="0"/>
              <a:t>Link: 811</a:t>
            </a:r>
          </a:p>
        </p:txBody>
      </p:sp>
    </p:spTree>
    <p:extLst>
      <p:ext uri="{BB962C8B-B14F-4D97-AF65-F5344CB8AC3E}">
        <p14:creationId xmlns:p14="http://schemas.microsoft.com/office/powerpoint/2010/main" val="252520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Next Class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3200" dirty="0" smtClean="0"/>
              <a:t>November 23</a:t>
            </a:r>
            <a:r>
              <a:rPr lang="en-CA" sz="3200" baseline="30000" dirty="0" smtClean="0"/>
              <a:t>th</a:t>
            </a:r>
            <a:endParaRPr lang="en-CA" sz="3200" dirty="0" smtClean="0"/>
          </a:p>
          <a:p>
            <a:r>
              <a:rPr lang="en-CA" sz="3200" dirty="0" smtClean="0"/>
              <a:t>Sexual Health</a:t>
            </a:r>
          </a:p>
          <a:p>
            <a:r>
              <a:rPr lang="en-CA" sz="3200" dirty="0" smtClean="0"/>
              <a:t>Guest Speaker </a:t>
            </a:r>
          </a:p>
          <a:p>
            <a:pPr lvl="1"/>
            <a:r>
              <a:rPr lang="en-CA" sz="2800" dirty="0" smtClean="0"/>
              <a:t>UBC CAPSI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7715" y="484633"/>
            <a:ext cx="7039735" cy="5814822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128253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189</TotalTime>
  <Words>376</Words>
  <Application>Microsoft Office PowerPoint</Application>
  <PresentationFormat>Widescreen</PresentationFormat>
  <Paragraphs>157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Rockwell</vt:lpstr>
      <vt:lpstr>Rockwell Condensed</vt:lpstr>
      <vt:lpstr>Wingdings</vt:lpstr>
      <vt:lpstr>Wood Type</vt:lpstr>
      <vt:lpstr>Stress Management</vt:lpstr>
      <vt:lpstr>What the $#@!?</vt:lpstr>
      <vt:lpstr>What is the cause?</vt:lpstr>
      <vt:lpstr>Effects of stress</vt:lpstr>
      <vt:lpstr>Coping with Stress </vt:lpstr>
      <vt:lpstr>Coping with stress</vt:lpstr>
      <vt:lpstr>Help me!?</vt:lpstr>
      <vt:lpstr>Get Help</vt:lpstr>
      <vt:lpstr>Next Class</vt:lpstr>
    </vt:vector>
  </TitlesOfParts>
  <Company>Burnaby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Management</dc:title>
  <dc:creator>Brennan Veeken</dc:creator>
  <cp:lastModifiedBy>Brennan Veeken</cp:lastModifiedBy>
  <cp:revision>16</cp:revision>
  <dcterms:created xsi:type="dcterms:W3CDTF">2017-11-20T20:42:35Z</dcterms:created>
  <dcterms:modified xsi:type="dcterms:W3CDTF">2017-11-21T18:04:22Z</dcterms:modified>
</cp:coreProperties>
</file>