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1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8798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79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929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32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70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5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2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4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0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9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4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9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5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9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FB2DC-575D-48A5-AF18-DEDEE6EB4D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942463D-1BE6-4DCB-9AD4-A6129AA0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1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UNDERSTANDING AND MANAGING CONFLICT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LOOKING MORE CLOSELY AT DIFFICULT SITUATIONS FACED BY YOUTH AND WAY TO DEAL WITH HARD SITUATIONS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49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 #1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IS THE DIFFERENCE BETWEEN CONFLICT AND VIOLENCE?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1. THINK TO YOURSELF…</a:t>
            </a:r>
          </a:p>
          <a:p>
            <a:endParaRPr lang="en-US" sz="2800" dirty="0"/>
          </a:p>
          <a:p>
            <a:r>
              <a:rPr lang="en-US" sz="2800" dirty="0" smtClean="0"/>
              <a:t>Conflict is a disagreement between 2 or more people. Violence is an emotional, verbal, or physical assault on another.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044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QUESTIONS #2	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KINDS OF SITUATIONS TEND TO TRIGGER CONFLICTS BETWEEN YOUTH AND THEIR PARENTS?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4801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4256" y="618568"/>
            <a:ext cx="8911687" cy="128089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QUESTION #3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TYPES OF SITUATIONS TEND TO TRIGGER CONFLICTS BETWEEN FRIENDS?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39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 #4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ARE SOME NEGATIVE WAYS THAT PEOPLE HANDLE CONFLICT?</a:t>
            </a:r>
          </a:p>
          <a:p>
            <a:endParaRPr lang="en-US" sz="4000" dirty="0" smtClean="0"/>
          </a:p>
          <a:p>
            <a:r>
              <a:rPr lang="en-US" sz="4000" dirty="0" smtClean="0"/>
              <a:t>THINK OF SOME MAJOR NEGATIVE WAYS AND SOME MINOR NEGATIVE WAYS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1250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 #5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ARE SOME POSITIVE WAYS  PEOPLE HANDLE CONFLICT?</a:t>
            </a:r>
          </a:p>
          <a:p>
            <a:endParaRPr lang="en-US" sz="4400" dirty="0"/>
          </a:p>
          <a:p>
            <a:r>
              <a:rPr lang="en-US" sz="4400" dirty="0" smtClean="0"/>
              <a:t>TRY TO THINK OF MAJOR AND MINOR WAYS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0981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HOW CAN WE CALM OUTSELVES TO DEAL WITH CONFLICT?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1. BREATHE</a:t>
            </a:r>
          </a:p>
          <a:p>
            <a:r>
              <a:rPr lang="en-US" sz="3200" dirty="0" smtClean="0"/>
              <a:t>2. STEP BACK FROM THE SITUATION TO THINK</a:t>
            </a:r>
          </a:p>
          <a:p>
            <a:r>
              <a:rPr lang="en-US" sz="3200" dirty="0" smtClean="0"/>
              <a:t>3. REFLECT ON BOTH SIDES</a:t>
            </a:r>
          </a:p>
          <a:p>
            <a:r>
              <a:rPr lang="en-US" sz="3200" dirty="0" smtClean="0"/>
              <a:t>4. TAKE RESPONSIBILITY FOR YOUR ACTIONS AND FEELINGS</a:t>
            </a:r>
          </a:p>
          <a:p>
            <a:r>
              <a:rPr lang="en-US" sz="3200" dirty="0" smtClean="0"/>
              <a:t>5. PLAN TO TALK IT OUT – COMMUNICATE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4518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POSITIVE COPING TOOLS FOR EVERYDAY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400" dirty="0" smtClean="0"/>
              <a:t>GO FOR A WALK OR WORKOUT</a:t>
            </a:r>
          </a:p>
          <a:p>
            <a:r>
              <a:rPr lang="en-US" sz="2400" dirty="0" smtClean="0"/>
              <a:t>SPEND TIME OUTDOORS</a:t>
            </a:r>
          </a:p>
          <a:p>
            <a:r>
              <a:rPr lang="en-US" sz="2400" dirty="0" smtClean="0"/>
              <a:t>GIVE/GET A HUG </a:t>
            </a:r>
          </a:p>
          <a:p>
            <a:r>
              <a:rPr lang="en-US" sz="2400" dirty="0" smtClean="0"/>
              <a:t>COUNT BACKWARDS FROM 100</a:t>
            </a:r>
          </a:p>
          <a:p>
            <a:r>
              <a:rPr lang="en-US" sz="2400" dirty="0" smtClean="0"/>
              <a:t>WRITE (POEM, SONG, JOURNAL)</a:t>
            </a:r>
          </a:p>
          <a:p>
            <a:r>
              <a:rPr lang="en-US" sz="2400" dirty="0" smtClean="0"/>
              <a:t>LISTEN TO MUSIC</a:t>
            </a:r>
          </a:p>
          <a:p>
            <a:r>
              <a:rPr lang="en-US" sz="2400" dirty="0" smtClean="0"/>
              <a:t>READ</a:t>
            </a:r>
          </a:p>
          <a:p>
            <a:r>
              <a:rPr lang="en-US" sz="2400" dirty="0" smtClean="0"/>
              <a:t>DRAW OR COLOUR</a:t>
            </a:r>
          </a:p>
          <a:p>
            <a:r>
              <a:rPr lang="en-US" sz="2400" dirty="0" smtClean="0"/>
              <a:t>ORGANIZE HOUSEHOLD ITEMS </a:t>
            </a:r>
          </a:p>
          <a:p>
            <a:r>
              <a:rPr lang="en-US" sz="2400" dirty="0" smtClean="0"/>
              <a:t>SEE THE POSITIVE</a:t>
            </a:r>
          </a:p>
          <a:p>
            <a:r>
              <a:rPr lang="en-US" sz="2400" dirty="0" smtClean="0"/>
              <a:t>SPEND TIME WITH PEOPLE YOU LOVE</a:t>
            </a:r>
          </a:p>
          <a:p>
            <a:r>
              <a:rPr lang="en-US" sz="2400" dirty="0" smtClean="0"/>
              <a:t>SNUGGLE A PET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11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TO EXIT…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IDENTIFY ONE THING YOU CAN TRY TO DE-ESCALATE A SITUATION OF CONFLICT.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9052560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4B1A0688707746A541C660B1DA9F8A" ma:contentTypeVersion="2" ma:contentTypeDescription="Create a new document." ma:contentTypeScope="" ma:versionID="eb92c8be50b70600dd59e039112c770e">
  <xsd:schema xmlns:xsd="http://www.w3.org/2001/XMLSchema" xmlns:xs="http://www.w3.org/2001/XMLSchema" xmlns:p="http://schemas.microsoft.com/office/2006/metadata/properties" xmlns:ns2="4974a229-6bfe-4c31-824b-255fd2336b12" targetNamespace="http://schemas.microsoft.com/office/2006/metadata/properties" ma:root="true" ma:fieldsID="b914ef6ebabfc9201750253f48720df1" ns2:_="">
    <xsd:import namespace="4974a229-6bfe-4c31-824b-255fd2336b1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4a229-6bfe-4c31-824b-255fd2336b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277D3C-9888-46D7-AFCA-964E1E02BA8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5378168-B343-4FF6-B33D-9DA4B30F40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8BCA44-9181-4A1E-BE38-BC5265238E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74a229-6bfe-4c31-824b-255fd2336b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249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UNDERSTANDING AND MANAGING CONFLICT</vt:lpstr>
      <vt:lpstr>QUESTION #1</vt:lpstr>
      <vt:lpstr>QUESTIONS #2 </vt:lpstr>
      <vt:lpstr>QUESTION #3</vt:lpstr>
      <vt:lpstr>QUESTION #4</vt:lpstr>
      <vt:lpstr>QUESTION #5</vt:lpstr>
      <vt:lpstr>HOW CAN WE CALM OUTSELVES TO DEAL WITH CONFLICT?</vt:lpstr>
      <vt:lpstr>POSITIVE COPING TOOLS FOR EVERYDAY</vt:lpstr>
      <vt:lpstr>TO EXIT… </vt:lpstr>
    </vt:vector>
  </TitlesOfParts>
  <Company>School District 43 (Coquitlam)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AND MANAGING CONFLICT</dc:title>
  <dc:creator>French, Julie</dc:creator>
  <cp:lastModifiedBy>French, Julie</cp:lastModifiedBy>
  <cp:revision>6</cp:revision>
  <dcterms:created xsi:type="dcterms:W3CDTF">2019-10-02T19:11:45Z</dcterms:created>
  <dcterms:modified xsi:type="dcterms:W3CDTF">2020-04-01T18:08:11Z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0x010100D24B1A0688707746A541C660B1DA9F8A</vt:lpwstr>
  </property>
</Properties>
</file>